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60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48D92-A9C1-4B30-A3D6-D6C9415B4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3307BE-AB51-40E0-BBAF-1204976A4A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0207C-A649-499B-85A5-6DFB5CBFC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3036A-2834-402C-B5AD-EE289543FD2B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E06EC-ACA9-47AD-852F-1CDBAB48A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E9045-9FF9-428C-8DD6-C991F6C5D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6C424-5607-4D45-BCF3-039D42DFC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318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047C7-8DB8-4B4A-AA32-13B58B408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0AB5BE-CF63-4195-A95B-AD06E5B574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63047-4613-41FC-9BF4-23F39A1D6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3036A-2834-402C-B5AD-EE289543FD2B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D75CF-416D-40B4-B350-1597399B1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7A4E8-D57F-478C-BC7F-7194CA238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6C424-5607-4D45-BCF3-039D42DFC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079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22A448-C917-49CB-BAFA-6EAA2E8794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116022-C80A-4DF1-BA23-74EAE1E73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1289D-0E0D-456F-98A9-EC22C1006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3036A-2834-402C-B5AD-EE289543FD2B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28185-B5AA-42FF-B6BD-B4551D0B0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D581A-C148-4A19-90CC-0921BCE75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6C424-5607-4D45-BCF3-039D42DFC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099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BEFC3-C3C2-4E6A-B518-E9B14F2E8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7D474-64A2-4F97-AFC5-BF94970D7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54748-55A5-4188-B9C1-3868408EB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3036A-2834-402C-B5AD-EE289543FD2B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286E6-C319-44A2-9688-476DA66C2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5E0AB-EDCF-49CB-9D17-76827DEFC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6C424-5607-4D45-BCF3-039D42DFC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67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F6777-5421-4108-AA99-91BB572B7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39E8AA-CBED-4E46-932C-84C9F1986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F078D-2A88-4033-83BC-83536F855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3036A-2834-402C-B5AD-EE289543FD2B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E8B864-CE79-4F02-829C-6F3D747A1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B6E5F-3131-43E4-A2D8-0A557B2EE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6C424-5607-4D45-BCF3-039D42DFC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261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9C071-6B74-4886-8CDA-45E28CC71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C9C9B-689C-4271-9726-A1DA237252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E33119-7951-415F-9750-B316D111F0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35BD39-991D-466E-9B5C-96AE97396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3036A-2834-402C-B5AD-EE289543FD2B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229AD-0492-4DA9-A3FA-C6639AD14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3D349E-B75B-4B35-AD81-BF7E6191D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6C424-5607-4D45-BCF3-039D42DFC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017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092F3-ECA0-4E51-8510-CBCCF10DE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30C0D6-1210-43B9-BFBD-126D9A44A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C62AC2-7318-41F3-A292-4EEF7F26E0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9DB77-8F8B-4292-97AB-1D7892FD7B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EB3443-57A1-4B77-BBAE-4FA389D676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A0DC52-CBB8-4C3E-BB5F-17DA4239F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3036A-2834-402C-B5AD-EE289543FD2B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B6C526-8A2A-40ED-BFB0-26C8FBCBB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E1B06-4C95-4D5B-A26B-DA32A3749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6C424-5607-4D45-BCF3-039D42DFC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33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6D143-7591-49E0-8C7A-60F1A70D4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564DB0-39C2-4061-8E19-FD422954D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3036A-2834-402C-B5AD-EE289543FD2B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2C0AE5-7C3C-457D-939F-ED58A5604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AA8442-AF25-46FF-8C0F-3EF2A1E46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6C424-5607-4D45-BCF3-039D42DFC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99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9E6F56-84A0-499D-BF15-E7BBC1355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3036A-2834-402C-B5AD-EE289543FD2B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EED43F-BC4D-4501-835A-DC8C18F45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545FF-7227-4CEC-8F12-4A2510411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6C424-5607-4D45-BCF3-039D42DFC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35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68BE1-8E2A-44A2-AA6A-8E8F0FBCC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F5B55-68A9-4FD6-B941-65FEED4F1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D16613-DA39-49CA-8005-2B1A81AB5D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E8080-E481-4DA8-AA8C-4CBB675D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3036A-2834-402C-B5AD-EE289543FD2B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B6B9D1-4462-40CF-8D77-8F1FC5EAA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E3370F-2F1F-456B-B1B6-CD2942B0B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6C424-5607-4D45-BCF3-039D42DFC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235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34521-90EA-4843-B94E-9BE26BF0B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BE37D8-39DA-4419-98C7-5FA8AA7908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3B4DE6-D75C-4EA2-B723-949DD48946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8A82A8-3BEA-4344-AFA5-4B357F839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3036A-2834-402C-B5AD-EE289543FD2B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C1470E-D252-413E-BD04-F58C39785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A405E-7571-4F16-B3DD-3F22733DF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6C424-5607-4D45-BCF3-039D42DFC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30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034858-0992-4326-AF8E-F76025744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E1D63-FE38-49C3-B2B0-79C626805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6AD35-3053-4E51-95EF-06028DB524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3036A-2834-402C-B5AD-EE289543FD2B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D0FC3-EE55-4BA5-986A-1BDA673E46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BB4C8E-1292-40CB-9F50-341E96BA43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6C424-5607-4D45-BCF3-039D42DFC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464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390CB626-30C1-45B4-A255-77FADD9FF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2657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74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6128E458-ACB6-4799-8FBF-FD198396E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846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FF241507-C478-4837-B51E-4F145454E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739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F44980F7-CFDD-47C4-A975-4E97837C1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511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0DBCDF4-6B9F-435F-BB89-D673C5DE3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866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C0B0E4C-09D7-40F4-AB0A-EB88E7278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509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B69AAEC9-B32B-4168-943C-DE7517E76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739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4423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CAB4720B-354E-4EE3-B1F7-5C8FE9369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704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0427C9D2-5F43-455E-9F07-E21A0004A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558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CFC0C61D-0DA5-4D9D-A4D3-FC0E69878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241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F02B6209-8655-4890-8EAC-A619DBD24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761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F20055E7-810D-4344-B44D-187D22560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66814" cy="679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429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8038F48C-A8AE-4FFD-9A3D-8968D8C24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426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09B82F6C-1686-4643-9B06-2686BCF13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34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629C20CA-24AA-47D5-A7FD-D8DE23870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739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231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202DB5A8-A7FC-4D9C-9070-9277DC1DA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807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A7A80799-2C99-4A63-A9A3-8F6D02BFC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73967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492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C3B7CA1B-846A-467F-A9F9-6CEDE3744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441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6311F1FF-A347-4C6F-A95B-83226827E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065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021AC4EF-8827-4189-95FC-F1D7943A1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562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6479D5D7-6A57-4689-B3CC-3F92F4C3E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751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</dc:creator>
  <cp:lastModifiedBy>KH</cp:lastModifiedBy>
  <cp:revision>2</cp:revision>
  <dcterms:created xsi:type="dcterms:W3CDTF">2021-03-04T21:39:22Z</dcterms:created>
  <dcterms:modified xsi:type="dcterms:W3CDTF">2021-03-04T21:49:37Z</dcterms:modified>
</cp:coreProperties>
</file>